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6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84" autoAdjust="0"/>
    <p:restoredTop sz="90962" autoAdjust="0"/>
  </p:normalViewPr>
  <p:slideViewPr>
    <p:cSldViewPr snapToGrid="0">
      <p:cViewPr varScale="1">
        <p:scale>
          <a:sx n="46" d="100"/>
          <a:sy n="46" d="100"/>
        </p:scale>
        <p:origin x="85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97B5-4317-48B4-AFEA-13A9AFCFC92D}" type="datetimeFigureOut">
              <a:rPr lang="bg-BG" smtClean="0"/>
              <a:t>23.11.2020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BC9E-3EF3-49B8-A9D6-D6BC2606545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9746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97B5-4317-48B4-AFEA-13A9AFCFC92D}" type="datetimeFigureOut">
              <a:rPr lang="bg-BG" smtClean="0"/>
              <a:t>23.11.2020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BC9E-3EF3-49B8-A9D6-D6BC2606545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790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97B5-4317-48B4-AFEA-13A9AFCFC92D}" type="datetimeFigureOut">
              <a:rPr lang="bg-BG" smtClean="0"/>
              <a:t>23.11.2020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BC9E-3EF3-49B8-A9D6-D6BC2606545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3233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97B5-4317-48B4-AFEA-13A9AFCFC92D}" type="datetimeFigureOut">
              <a:rPr lang="bg-BG" smtClean="0"/>
              <a:t>23.11.2020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BC9E-3EF3-49B8-A9D6-D6BC2606545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7021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97B5-4317-48B4-AFEA-13A9AFCFC92D}" type="datetimeFigureOut">
              <a:rPr lang="bg-BG" smtClean="0"/>
              <a:t>23.11.2020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BC9E-3EF3-49B8-A9D6-D6BC2606545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6988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97B5-4317-48B4-AFEA-13A9AFCFC92D}" type="datetimeFigureOut">
              <a:rPr lang="bg-BG" smtClean="0"/>
              <a:t>23.11.2020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BC9E-3EF3-49B8-A9D6-D6BC2606545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712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97B5-4317-48B4-AFEA-13A9AFCFC92D}" type="datetimeFigureOut">
              <a:rPr lang="bg-BG" smtClean="0"/>
              <a:t>23.11.2020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BC9E-3EF3-49B8-A9D6-D6BC2606545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6285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97B5-4317-48B4-AFEA-13A9AFCFC92D}" type="datetimeFigureOut">
              <a:rPr lang="bg-BG" smtClean="0"/>
              <a:t>23.11.2020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BC9E-3EF3-49B8-A9D6-D6BC2606545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3927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97B5-4317-48B4-AFEA-13A9AFCFC92D}" type="datetimeFigureOut">
              <a:rPr lang="bg-BG" smtClean="0"/>
              <a:t>23.11.2020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BC9E-3EF3-49B8-A9D6-D6BC2606545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2949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97B5-4317-48B4-AFEA-13A9AFCFC92D}" type="datetimeFigureOut">
              <a:rPr lang="bg-BG" smtClean="0"/>
              <a:t>23.11.2020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BC9E-3EF3-49B8-A9D6-D6BC2606545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8903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F97B5-4317-48B4-AFEA-13A9AFCFC92D}" type="datetimeFigureOut">
              <a:rPr lang="bg-BG" smtClean="0"/>
              <a:t>23.11.2020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BC9E-3EF3-49B8-A9D6-D6BC2606545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6900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F97B5-4317-48B4-AFEA-13A9AFCFC92D}" type="datetimeFigureOut">
              <a:rPr lang="bg-BG" smtClean="0"/>
              <a:t>23.11.2020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8BC9E-3EF3-49B8-A9D6-D6BC2606545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8775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2870200"/>
            <a:ext cx="9144000" cy="2387600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bg-BG" sz="2800" dirty="0" smtClean="0">
                <a:latin typeface="Arial Black" panose="020B0A04020102020204" pitchFamily="34" charset="0"/>
              </a:rPr>
              <a:t>ДЕН НА ТОЛЕРАНТНОСТТА В ДЕТСКА ГРАДИНА №3 „ЗДРАВЕЦ“</a:t>
            </a:r>
            <a:br>
              <a:rPr lang="bg-BG" sz="2800" dirty="0" smtClean="0">
                <a:latin typeface="Arial Black" panose="020B0A04020102020204" pitchFamily="34" charset="0"/>
              </a:rPr>
            </a:br>
            <a:r>
              <a:rPr lang="bg-BG" sz="2800" dirty="0" smtClean="0">
                <a:latin typeface="Arial Black" panose="020B0A04020102020204" pitchFamily="34" charset="0"/>
              </a:rPr>
              <a:t>ГР.ТЪРГОВИЩЕ</a:t>
            </a:r>
            <a:endParaRPr lang="bg-BG" sz="2800" dirty="0">
              <a:latin typeface="Arial Black" panose="020B0A04020102020204" pitchFamily="34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658086" cy="2377646"/>
          </a:xfrm>
          <a:prstGeom prst="rect">
            <a:avLst/>
          </a:prstGeom>
        </p:spPr>
      </p:pic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2377646"/>
            <a:ext cx="9144000" cy="2880154"/>
          </a:xfrm>
        </p:spPr>
        <p:txBody>
          <a:bodyPr/>
          <a:lstStyle/>
          <a:p>
            <a:r>
              <a:rPr lang="bg-BG" dirty="0" smtClean="0"/>
              <a:t>16 ноември 2020 година</a:t>
            </a:r>
            <a:endParaRPr lang="bg-BG" dirty="0"/>
          </a:p>
        </p:txBody>
      </p:sp>
      <p:pic>
        <p:nvPicPr>
          <p:cNvPr id="9" name="Песен за приятелството - химн на кампанията Мисията е възможна на ОПРЧР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1954.7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6611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7000">
        <p15:prstTrans prst="drape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            </a:t>
            </a:r>
            <a:r>
              <a:rPr lang="bg-BG" dirty="0" smtClean="0">
                <a:solidFill>
                  <a:srgbClr val="FF0000"/>
                </a:solidFill>
              </a:rPr>
              <a:t>Първа група “Калинки“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6613" y="1825625"/>
            <a:ext cx="4558773" cy="4351338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388604" flipV="1">
            <a:off x="9031207" y="366673"/>
            <a:ext cx="2479963" cy="291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07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7000">
        <p:blinds dir="vert"/>
      </p:transition>
    </mc:Choice>
    <mc:Fallback xmlns="">
      <p:transition spd="slow" advClick="0" advTm="7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11727" y="436417"/>
            <a:ext cx="11042073" cy="1389207"/>
          </a:xfrm>
        </p:spPr>
        <p:txBody>
          <a:bodyPr>
            <a:normAutofit/>
          </a:bodyPr>
          <a:lstStyle/>
          <a:p>
            <a:r>
              <a:rPr lang="bg-BG" dirty="0">
                <a:solidFill>
                  <a:srgbClr val="FF0000"/>
                </a:solidFill>
              </a:rPr>
              <a:t>Първа група “</a:t>
            </a:r>
            <a:r>
              <a:rPr lang="bg-BG" dirty="0" smtClean="0">
                <a:solidFill>
                  <a:srgbClr val="FF0000"/>
                </a:solidFill>
              </a:rPr>
              <a:t>Калинки“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Отпечатвайки своите цветни ръчички около земното кълбо, малките „Калинки“ от първа група в ДГ№3“Здравец“ гр. Търговище отбелязаха Международния ден на толерантността. </a:t>
            </a:r>
          </a:p>
          <a:p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891" y="3117272"/>
            <a:ext cx="4426527" cy="3740728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9351818" y="301480"/>
            <a:ext cx="1766454" cy="1417929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1418" y="2968415"/>
            <a:ext cx="4925995" cy="388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003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7000">
        <p15:prstTrans prst="drap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Това сътвориха децата от </a:t>
            </a:r>
            <a:r>
              <a:rPr lang="bg-BG" b="1" dirty="0"/>
              <a:t>втора група „</a:t>
            </a:r>
            <a:r>
              <a:rPr lang="bg-BG" sz="3100" b="1" dirty="0"/>
              <a:t>Детелина“ в ДГ№3“Здравец“ гр. Търговище</a:t>
            </a:r>
            <a:r>
              <a:rPr lang="bg-BG" sz="3100" dirty="0"/>
              <a:t/>
            </a:r>
            <a:br>
              <a:rPr lang="bg-BG" sz="3100" dirty="0"/>
            </a:br>
            <a:r>
              <a:rPr lang="bg-BG" sz="3100" b="1" dirty="0"/>
              <a:t>НЕКА ПОДАДЕМ СВОЯТА ПРИЯТЕЛСКА РЪКА НА ВСЕКИ!</a:t>
            </a:r>
            <a:br>
              <a:rPr lang="bg-BG" sz="3100" b="1" dirty="0"/>
            </a:br>
            <a:r>
              <a:rPr lang="bg-BG" sz="3100" b="1" dirty="0"/>
              <a:t>ТАКА СВЕТЪТ ЩЕ БЪДЕ ПО – ДОБЪР!</a:t>
            </a:r>
            <a:br>
              <a:rPr lang="bg-BG" sz="3100" b="1" dirty="0"/>
            </a:br>
            <a:endParaRPr lang="bg-BG" sz="3100" b="1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3528" y="1825624"/>
            <a:ext cx="5361708" cy="4637521"/>
          </a:xfrm>
          <a:prstGeom prst="rect">
            <a:avLst/>
          </a:prstGeom>
        </p:spPr>
      </p:pic>
      <p:pic>
        <p:nvPicPr>
          <p:cNvPr id="4" name="Контейнер за съдържание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18" y="644236"/>
            <a:ext cx="2001982" cy="104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77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7000">
        <p14:vortex dir="r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6" y="0"/>
            <a:ext cx="3470564" cy="1911927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468091" y="290945"/>
            <a:ext cx="6885709" cy="1399743"/>
          </a:xfrm>
        </p:spPr>
        <p:txBody>
          <a:bodyPr/>
          <a:lstStyle/>
          <a:p>
            <a:r>
              <a:rPr lang="bg-BG" dirty="0" smtClean="0">
                <a:solidFill>
                  <a:srgbClr val="FF0000"/>
                </a:solidFill>
              </a:rPr>
              <a:t>Група „Пчелички“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7" name="Контейнер за съдържание 6" descr="C:\Users\PC\Desktop\Толерантност\трета група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473036"/>
            <a:ext cx="5507183" cy="4384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5783" y="2473036"/>
            <a:ext cx="5403271" cy="435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685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7000">
        <p15:prstTrans prst="curtains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rgbClr val="FF0000"/>
                </a:solidFill>
              </a:rPr>
              <a:t>Трета група „Пчелички“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852431"/>
            <a:ext cx="5673436" cy="5005569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3435" y="1852431"/>
            <a:ext cx="6359237" cy="5005569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4126" y="365126"/>
            <a:ext cx="2514601" cy="108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30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7000">
        <p15:prstTrans prst="curtains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75402"/>
          </a:xfrm>
        </p:spPr>
        <p:txBody>
          <a:bodyPr/>
          <a:lstStyle/>
          <a:p>
            <a:r>
              <a:rPr lang="bg-BG" dirty="0" smtClean="0">
                <a:solidFill>
                  <a:schemeClr val="accent2"/>
                </a:solidFill>
              </a:rPr>
              <a:t>Четвърта група „Звездичка“</a:t>
            </a:r>
            <a:endParaRPr lang="bg-BG" dirty="0">
              <a:solidFill>
                <a:schemeClr val="accent2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8581" y="1808018"/>
            <a:ext cx="6650183" cy="4555982"/>
          </a:xfrm>
          <a:prstGeom prst="rect">
            <a:avLst/>
          </a:prstGeom>
        </p:spPr>
      </p:pic>
      <p:pic>
        <p:nvPicPr>
          <p:cNvPr id="7" name="Контейнер за съдържание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3236" y="1808018"/>
            <a:ext cx="5015345" cy="4555982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564" y="365125"/>
            <a:ext cx="1932709" cy="106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83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dirty="0"/>
              <a:t>С презентация на тема </a:t>
            </a:r>
            <a:r>
              <a:rPr lang="bg-BG" dirty="0"/>
              <a:t>„</a:t>
            </a:r>
            <a:r>
              <a:rPr lang="bg-BG" b="1" dirty="0"/>
              <a:t>Различни , но заедно“</a:t>
            </a:r>
            <a:r>
              <a:rPr lang="bg-BG" dirty="0"/>
              <a:t> </a:t>
            </a:r>
            <a:r>
              <a:rPr lang="bg-BG" sz="2700" dirty="0"/>
              <a:t>учителките   от четвърта подготвителна група “</a:t>
            </a:r>
            <a:r>
              <a:rPr lang="bg-BG" sz="2700" b="1" dirty="0"/>
              <a:t>Звездичка“,</a:t>
            </a:r>
            <a:r>
              <a:rPr lang="bg-BG" sz="2700" dirty="0"/>
              <a:t> запознаха децата с добродетели, необходими за изграждане на толерантността като нравствена ценност.</a:t>
            </a:r>
            <a:br>
              <a:rPr lang="bg-BG" sz="2700" dirty="0"/>
            </a:br>
            <a:endParaRPr lang="bg-BG" sz="2700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891" y="1855316"/>
            <a:ext cx="5403273" cy="429195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164" y="1855316"/>
            <a:ext cx="5777345" cy="429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0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7000">
        <p14:honeycomb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818" y="166254"/>
            <a:ext cx="5340927" cy="2119745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bg-BG" dirty="0"/>
          </a:p>
          <a:p>
            <a:r>
              <a:rPr lang="bg-BG" dirty="0">
                <a:solidFill>
                  <a:srgbClr val="FF0000"/>
                </a:solidFill>
              </a:rPr>
              <a:t>Проявата на толерантност означава, че всеки е свободен, да се придържа към своите убеждения , да се признава това, че хората по своята природа се различават по външен вид, положение, език, поведение и ценности, и имат право на живот в света.  Тази съществена необходимост определя и една от най-важните задачи, която стои пред съвременната детската градина – формиране у подрастващото поколение на умения за разбиране и приемане на другия.</a:t>
            </a:r>
          </a:p>
          <a:p>
            <a:r>
              <a:rPr lang="bg-BG" dirty="0">
                <a:solidFill>
                  <a:srgbClr val="FF0000"/>
                </a:solidFill>
              </a:rPr>
              <a:t> 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47204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ageCurlDouble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2400" dirty="0">
                <a:solidFill>
                  <a:schemeClr val="accent6"/>
                </a:solidFill>
                <a:latin typeface="+mn-lt"/>
              </a:rPr>
              <a:t>Съвременното общество има за цел възпитанието на децата в посока толерантност и уважение към индивидуалността на всеки,  като основа за социалния ред и защита на човешките права.</a:t>
            </a:r>
            <a:br>
              <a:rPr lang="bg-BG" sz="2400" dirty="0">
                <a:solidFill>
                  <a:schemeClr val="accent6"/>
                </a:solidFill>
                <a:latin typeface="+mn-lt"/>
              </a:rPr>
            </a:br>
            <a:endParaRPr lang="bg-BG" sz="2400" dirty="0">
              <a:solidFill>
                <a:schemeClr val="accent6"/>
              </a:solidFill>
              <a:latin typeface="+mn-lt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3982" y="1911927"/>
            <a:ext cx="6192981" cy="446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3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8000">
        <p14:flip dir="r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i="1" dirty="0" smtClean="0">
                <a:solidFill>
                  <a:srgbClr val="C00000"/>
                </a:solidFill>
              </a:rPr>
              <a:t>РАЗЛИЧНИ, НО ЗАЕДНО</a:t>
            </a:r>
            <a:endParaRPr lang="bg-BG" b="1" i="1" dirty="0">
              <a:solidFill>
                <a:srgbClr val="C00000"/>
              </a:solidFill>
            </a:endParaRPr>
          </a:p>
        </p:txBody>
      </p:sp>
      <p:pic>
        <p:nvPicPr>
          <p:cNvPr id="4" name="Различни, но заедно. Правила за толерантността.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8850" y="1825625"/>
            <a:ext cx="7735888" cy="4351338"/>
          </a:xfrm>
        </p:spPr>
      </p:pic>
    </p:spTree>
    <p:extLst>
      <p:ext uri="{BB962C8B-B14F-4D97-AF65-F5344CB8AC3E}">
        <p14:creationId xmlns:p14="http://schemas.microsoft.com/office/powerpoint/2010/main" val="185598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30303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254</Words>
  <Application>Microsoft Office PowerPoint</Application>
  <PresentationFormat>Широк екран</PresentationFormat>
  <Paragraphs>15</Paragraphs>
  <Slides>11</Slides>
  <Notes>0</Notes>
  <HiddenSlides>0</HiddenSlides>
  <MMClips>2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Тема на Office</vt:lpstr>
      <vt:lpstr>ДЕН НА ТОЛЕРАНТНОСТТА В ДЕТСКА ГРАДИНА №3 „ЗДРАВЕЦ“ ГР.ТЪРГОВИЩЕ</vt:lpstr>
      <vt:lpstr>            Първа група “Калинки“</vt:lpstr>
      <vt:lpstr>Първа група “Калинки“</vt:lpstr>
      <vt:lpstr>Това сътвориха децата от втора група „Детелина“ в ДГ№3“Здравец“ гр. Търговище НЕКА ПОДАДЕМ СВОЯТА ПРИЯТЕЛСКА РЪКА НА ВСЕКИ! ТАКА СВЕТЪТ ЩЕ БЪДЕ ПО – ДОБЪР! </vt:lpstr>
      <vt:lpstr>Група „Пчелички“</vt:lpstr>
      <vt:lpstr>Трета група „Пчелички“</vt:lpstr>
      <vt:lpstr>Четвърта група „Звездичка“</vt:lpstr>
      <vt:lpstr>С презентация на тема „Различни , но заедно“ учителките   от четвърта подготвителна група “Звездичка“, запознаха децата с добродетели, необходими за изграждане на толерантността като нравствена ценност. </vt:lpstr>
      <vt:lpstr>Презентация на PowerPoint</vt:lpstr>
      <vt:lpstr>Съвременното общество има за цел възпитанието на децата в посока толерантност и уважение към индивидуалността на всеки,  като основа за социалния ред и защита на човешките права. </vt:lpstr>
      <vt:lpstr>РАЗЛИЧНИ, НО ЗАЕДНО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 НА ТОЛЕРАНТНОСТТА В ДЕТСКА ГРАДИНА №3 „ЗДРАВЕЦ“ ГР.ТЪРГОВИЩЕ</dc:title>
  <dc:creator>Потребител на Windows</dc:creator>
  <cp:lastModifiedBy>Потребител на Windows</cp:lastModifiedBy>
  <cp:revision>64</cp:revision>
  <dcterms:created xsi:type="dcterms:W3CDTF">2020-11-19T07:56:46Z</dcterms:created>
  <dcterms:modified xsi:type="dcterms:W3CDTF">2020-11-23T07:27:10Z</dcterms:modified>
</cp:coreProperties>
</file>