
<file path=[Content_Types].xml><?xml version="1.0" encoding="utf-8"?>
<Types xmlns="http://schemas.openxmlformats.org/package/2006/content-types">
  <Default Extension="mp3" ContentType="audio/mpeg"/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8" r:id="rId4"/>
    <p:sldId id="280" r:id="rId5"/>
    <p:sldId id="258" r:id="rId6"/>
    <p:sldId id="290" r:id="rId7"/>
    <p:sldId id="279" r:id="rId8"/>
    <p:sldId id="263" r:id="rId9"/>
    <p:sldId id="259" r:id="rId10"/>
    <p:sldId id="261" r:id="rId11"/>
    <p:sldId id="267" r:id="rId12"/>
    <p:sldId id="262" r:id="rId13"/>
    <p:sldId id="264" r:id="rId14"/>
    <p:sldId id="282" r:id="rId15"/>
    <p:sldId id="286" r:id="rId16"/>
    <p:sldId id="287" r:id="rId17"/>
    <p:sldId id="277" r:id="rId18"/>
    <p:sldId id="276" r:id="rId19"/>
    <p:sldId id="265" r:id="rId20"/>
    <p:sldId id="288" r:id="rId21"/>
    <p:sldId id="281" r:id="rId22"/>
    <p:sldId id="289" r:id="rId23"/>
    <p:sldId id="266" r:id="rId24"/>
    <p:sldId id="285" r:id="rId25"/>
    <p:sldId id="284" r:id="rId26"/>
    <p:sldId id="269" r:id="rId27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Роси" initials="Р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72" autoAdjust="0"/>
    <p:restoredTop sz="94660"/>
  </p:normalViewPr>
  <p:slideViewPr>
    <p:cSldViewPr snapToGrid="0">
      <p:cViewPr varScale="1">
        <p:scale>
          <a:sx n="74" d="100"/>
          <a:sy n="74" d="100"/>
        </p:scale>
        <p:origin x="58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9FD4-F500-4A15-AACE-9C588ED8FF97}" type="datetimeFigureOut">
              <a:rPr lang="bg-BG" smtClean="0"/>
              <a:t>13.11.2020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7000-025C-4181-8CBF-18B338B186A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27534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9FD4-F500-4A15-AACE-9C588ED8FF97}" type="datetimeFigureOut">
              <a:rPr lang="bg-BG" smtClean="0"/>
              <a:t>13.11.2020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7000-025C-4181-8CBF-18B338B186A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25801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9FD4-F500-4A15-AACE-9C588ED8FF97}" type="datetimeFigureOut">
              <a:rPr lang="bg-BG" smtClean="0"/>
              <a:t>13.11.2020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7000-025C-4181-8CBF-18B338B186A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84172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9FD4-F500-4A15-AACE-9C588ED8FF97}" type="datetimeFigureOut">
              <a:rPr lang="bg-BG" smtClean="0"/>
              <a:t>13.11.2020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7000-025C-4181-8CBF-18B338B186A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60473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9FD4-F500-4A15-AACE-9C588ED8FF97}" type="datetimeFigureOut">
              <a:rPr lang="bg-BG" smtClean="0"/>
              <a:t>13.11.2020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7000-025C-4181-8CBF-18B338B186A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80321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9FD4-F500-4A15-AACE-9C588ED8FF97}" type="datetimeFigureOut">
              <a:rPr lang="bg-BG" smtClean="0"/>
              <a:t>13.11.2020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7000-025C-4181-8CBF-18B338B186A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60930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9FD4-F500-4A15-AACE-9C588ED8FF97}" type="datetimeFigureOut">
              <a:rPr lang="bg-BG" smtClean="0"/>
              <a:t>13.11.2020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7000-025C-4181-8CBF-18B338B186A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23897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9FD4-F500-4A15-AACE-9C588ED8FF97}" type="datetimeFigureOut">
              <a:rPr lang="bg-BG" smtClean="0"/>
              <a:t>13.11.2020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7000-025C-4181-8CBF-18B338B186A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44107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9FD4-F500-4A15-AACE-9C588ED8FF97}" type="datetimeFigureOut">
              <a:rPr lang="bg-BG" smtClean="0"/>
              <a:t>13.11.2020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7000-025C-4181-8CBF-18B338B186A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30502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9FD4-F500-4A15-AACE-9C588ED8FF97}" type="datetimeFigureOut">
              <a:rPr lang="bg-BG" smtClean="0"/>
              <a:t>13.11.2020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7000-025C-4181-8CBF-18B338B186A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67735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9FD4-F500-4A15-AACE-9C588ED8FF97}" type="datetimeFigureOut">
              <a:rPr lang="bg-BG" smtClean="0"/>
              <a:t>13.11.2020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D7000-025C-4181-8CBF-18B338B186A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96807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F9FD4-F500-4A15-AACE-9C588ED8FF97}" type="datetimeFigureOut">
              <a:rPr lang="bg-BG" smtClean="0"/>
              <a:t>13.11.2020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D7000-025C-4181-8CBF-18B338B186A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71187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gif"/><Relationship Id="rId3" Type="http://schemas.microsoft.com/office/2007/relationships/media" Target="../media/media2.m4a"/><Relationship Id="rId7" Type="http://schemas.openxmlformats.org/officeDocument/2006/relationships/image" Target="../media/image2.png"/><Relationship Id="rId12" Type="http://schemas.openxmlformats.org/officeDocument/2006/relationships/image" Target="../media/image7.gi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png"/><Relationship Id="rId11" Type="http://schemas.openxmlformats.org/officeDocument/2006/relationships/image" Target="../media/image6.jpe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5.jpeg"/><Relationship Id="rId4" Type="http://schemas.openxmlformats.org/officeDocument/2006/relationships/audio" Target="../media/media2.m4a"/><Relationship Id="rId9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.jpe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microsoft.com/office/2007/relationships/hdphoto" Target="../media/hdphoto1.wdp"/><Relationship Id="rId5" Type="http://schemas.openxmlformats.org/officeDocument/2006/relationships/image" Target="../media/image10.jpeg"/><Relationship Id="rId10" Type="http://schemas.openxmlformats.org/officeDocument/2006/relationships/image" Target="../media/image1.png"/><Relationship Id="rId4" Type="http://schemas.openxmlformats.org/officeDocument/2006/relationships/image" Target="../media/image9.jpeg"/><Relationship Id="rId9" Type="http://schemas.openxmlformats.org/officeDocument/2006/relationships/image" Target="../media/image7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slideLayout" Target="../slideLayouts/slideLayout2.xml"/><Relationship Id="rId7" Type="http://schemas.microsoft.com/office/2007/relationships/hdphoto" Target="../media/hdphoto4.wdp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3.jpeg"/><Relationship Id="rId5" Type="http://schemas.microsoft.com/office/2007/relationships/hdphoto" Target="../media/hdphoto3.wdp"/><Relationship Id="rId10" Type="http://schemas.openxmlformats.org/officeDocument/2006/relationships/image" Target="../media/image1.png"/><Relationship Id="rId4" Type="http://schemas.openxmlformats.org/officeDocument/2006/relationships/image" Target="../media/image12.jpeg"/><Relationship Id="rId9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jp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6.jpg"/><Relationship Id="rId5" Type="http://schemas.microsoft.com/office/2007/relationships/hdphoto" Target="../media/hdphoto5.wdp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9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8.gif"/><Relationship Id="rId5" Type="http://schemas.openxmlformats.org/officeDocument/2006/relationships/image" Target="../media/image16.jpg"/><Relationship Id="rId4" Type="http://schemas.openxmlformats.org/officeDocument/2006/relationships/image" Target="../media/image18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7.jp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slideLayout" Target="../slideLayouts/slideLayout2.xml"/><Relationship Id="rId7" Type="http://schemas.microsoft.com/office/2007/relationships/hdphoto" Target="../media/hdphoto7.wdp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4.jpeg"/><Relationship Id="rId5" Type="http://schemas.microsoft.com/office/2007/relationships/hdphoto" Target="../media/hdphoto6.wdp"/><Relationship Id="rId10" Type="http://schemas.openxmlformats.org/officeDocument/2006/relationships/image" Target="../media/image1.png"/><Relationship Id="rId4" Type="http://schemas.openxmlformats.org/officeDocument/2006/relationships/image" Target="../media/image23.jpeg"/><Relationship Id="rId9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gif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8.pn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13" Type="http://schemas.openxmlformats.org/officeDocument/2006/relationships/image" Target="../media/image34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1.png"/><Relationship Id="rId12" Type="http://schemas.openxmlformats.org/officeDocument/2006/relationships/image" Target="../media/image8.gif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30.jpeg"/><Relationship Id="rId11" Type="http://schemas.microsoft.com/office/2007/relationships/hdphoto" Target="../media/hdphoto10.wdp"/><Relationship Id="rId5" Type="http://schemas.microsoft.com/office/2007/relationships/hdphoto" Target="../media/hdphoto8.wdp"/><Relationship Id="rId15" Type="http://schemas.openxmlformats.org/officeDocument/2006/relationships/image" Target="../media/image1.png"/><Relationship Id="rId10" Type="http://schemas.openxmlformats.org/officeDocument/2006/relationships/image" Target="../media/image33.jpeg"/><Relationship Id="rId4" Type="http://schemas.openxmlformats.org/officeDocument/2006/relationships/image" Target="../media/image29.jpeg"/><Relationship Id="rId9" Type="http://schemas.microsoft.com/office/2007/relationships/hdphoto" Target="../media/hdphoto9.wdp"/><Relationship Id="rId14" Type="http://schemas.microsoft.com/office/2007/relationships/hdphoto" Target="../media/hdphoto11.wdp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7.jpe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microsoft.com/office/2007/relationships/hdphoto" Target="../media/hdphoto12.wdp"/><Relationship Id="rId5" Type="http://schemas.openxmlformats.org/officeDocument/2006/relationships/image" Target="../media/image36.jpeg"/><Relationship Id="rId10" Type="http://schemas.openxmlformats.org/officeDocument/2006/relationships/image" Target="../media/image1.png"/><Relationship Id="rId4" Type="http://schemas.openxmlformats.org/officeDocument/2006/relationships/image" Target="../media/image35.jpg"/><Relationship Id="rId9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7.jp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microsoft.com/office/2007/relationships/hdphoto" Target="../media/hdphoto14.wdp"/><Relationship Id="rId5" Type="http://schemas.openxmlformats.org/officeDocument/2006/relationships/image" Target="../media/image38.jpeg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0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microsoft.com/office/2007/relationships/hdphoto" Target="../media/hdphoto15.wdp"/><Relationship Id="rId5" Type="http://schemas.openxmlformats.org/officeDocument/2006/relationships/image" Target="../media/image39.jpeg"/><Relationship Id="rId10" Type="http://schemas.openxmlformats.org/officeDocument/2006/relationships/image" Target="../media/image1.png"/><Relationship Id="rId4" Type="http://schemas.openxmlformats.org/officeDocument/2006/relationships/image" Target="../media/image14.jpg"/><Relationship Id="rId9" Type="http://schemas.microsoft.com/office/2007/relationships/hdphoto" Target="../media/hdphoto16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5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44.jp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slideLayout" Target="../slideLayouts/slideLayout7.xml"/><Relationship Id="rId7" Type="http://schemas.microsoft.com/office/2007/relationships/hdphoto" Target="../media/hdphoto18.wdp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50.jpeg"/><Relationship Id="rId11" Type="http://schemas.openxmlformats.org/officeDocument/2006/relationships/image" Target="../media/image1.png"/><Relationship Id="rId5" Type="http://schemas.microsoft.com/office/2007/relationships/hdphoto" Target="../media/hdphoto17.wdp"/><Relationship Id="rId10" Type="http://schemas.openxmlformats.org/officeDocument/2006/relationships/image" Target="../media/image52.png"/><Relationship Id="rId4" Type="http://schemas.openxmlformats.org/officeDocument/2006/relationships/image" Target="../media/image49.jpeg"/><Relationship Id="rId9" Type="http://schemas.openxmlformats.org/officeDocument/2006/relationships/image" Target="../media/image17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.xml"/><Relationship Id="rId7" Type="http://schemas.microsoft.com/office/2007/relationships/hdphoto" Target="../media/hdphoto20.wdp"/><Relationship Id="rId12" Type="http://schemas.openxmlformats.org/officeDocument/2006/relationships/image" Target="../media/image17.jp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54.jpeg"/><Relationship Id="rId11" Type="http://schemas.openxmlformats.org/officeDocument/2006/relationships/image" Target="../media/image56.jpg"/><Relationship Id="rId5" Type="http://schemas.microsoft.com/office/2007/relationships/hdphoto" Target="../media/hdphoto19.wdp"/><Relationship Id="rId10" Type="http://schemas.openxmlformats.org/officeDocument/2006/relationships/image" Target="../media/image52.png"/><Relationship Id="rId4" Type="http://schemas.openxmlformats.org/officeDocument/2006/relationships/image" Target="../media/image53.jpeg"/><Relationship Id="rId9" Type="http://schemas.microsoft.com/office/2007/relationships/hdphoto" Target="../media/hdphoto2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.pn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57.jpg"/><Relationship Id="rId5" Type="http://schemas.openxmlformats.org/officeDocument/2006/relationships/image" Target="../media/image14.jp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6.jpg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59.jpeg"/><Relationship Id="rId5" Type="http://schemas.microsoft.com/office/2007/relationships/hdphoto" Target="../media/hdphoto22.wdp"/><Relationship Id="rId4" Type="http://schemas.openxmlformats.org/officeDocument/2006/relationships/image" Target="../media/image58.jpeg"/><Relationship Id="rId9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slideLayout" Target="../slideLayouts/slideLayout1.xml"/><Relationship Id="rId7" Type="http://schemas.microsoft.com/office/2007/relationships/hdphoto" Target="../media/hdphoto24.wdp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62.jpeg"/><Relationship Id="rId5" Type="http://schemas.microsoft.com/office/2007/relationships/hdphoto" Target="../media/hdphoto23.wdp"/><Relationship Id="rId10" Type="http://schemas.openxmlformats.org/officeDocument/2006/relationships/image" Target="../media/image1.png"/><Relationship Id="rId4" Type="http://schemas.openxmlformats.org/officeDocument/2006/relationships/image" Target="../media/image61.jpeg"/><Relationship Id="rId9" Type="http://schemas.openxmlformats.org/officeDocument/2006/relationships/image" Target="../media/image17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8.png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64.jpeg"/><Relationship Id="rId5" Type="http://schemas.microsoft.com/office/2007/relationships/hdphoto" Target="../media/hdphoto25.wdp"/><Relationship Id="rId4" Type="http://schemas.openxmlformats.org/officeDocument/2006/relationships/image" Target="../media/image63.jpeg"/><Relationship Id="rId9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2.png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66.png"/><Relationship Id="rId5" Type="http://schemas.microsoft.com/office/2007/relationships/hdphoto" Target="../media/hdphoto26.wdp"/><Relationship Id="rId4" Type="http://schemas.openxmlformats.org/officeDocument/2006/relationships/image" Target="../media/image65.jpeg"/><Relationship Id="rId9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slideLayout" Target="../slideLayouts/slideLayout7.xml"/><Relationship Id="rId7" Type="http://schemas.microsoft.com/office/2007/relationships/hdphoto" Target="../media/hdphoto28.wdp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image" Target="../media/image68.jpeg"/><Relationship Id="rId5" Type="http://schemas.microsoft.com/office/2007/relationships/hdphoto" Target="../media/hdphoto27.wdp"/><Relationship Id="rId10" Type="http://schemas.openxmlformats.org/officeDocument/2006/relationships/image" Target="../media/image1.png"/><Relationship Id="rId4" Type="http://schemas.openxmlformats.org/officeDocument/2006/relationships/image" Target="../media/image67.jpeg"/><Relationship Id="rId9" Type="http://schemas.openxmlformats.org/officeDocument/2006/relationships/image" Target="../media/image17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slideLayout" Target="../slideLayouts/slideLayout1.xml"/><Relationship Id="rId7" Type="http://schemas.microsoft.com/office/2007/relationships/hdphoto" Target="../media/hdphoto30.wdp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image" Target="../media/image70.jpeg"/><Relationship Id="rId5" Type="http://schemas.microsoft.com/office/2007/relationships/hdphoto" Target="../media/hdphoto29.wdp"/><Relationship Id="rId10" Type="http://schemas.openxmlformats.org/officeDocument/2006/relationships/image" Target="../media/image1.png"/><Relationship Id="rId4" Type="http://schemas.openxmlformats.org/officeDocument/2006/relationships/image" Target="../media/image69.jpeg"/><Relationship Id="rId9" Type="http://schemas.openxmlformats.org/officeDocument/2006/relationships/image" Target="../media/image7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slideLayout" Target="../slideLayouts/slideLayout2.xml"/><Relationship Id="rId7" Type="http://schemas.microsoft.com/office/2007/relationships/hdphoto" Target="../media/hdphoto32.wdp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6" Type="http://schemas.openxmlformats.org/officeDocument/2006/relationships/image" Target="../media/image73.jpeg"/><Relationship Id="rId11" Type="http://schemas.openxmlformats.org/officeDocument/2006/relationships/image" Target="../media/image1.png"/><Relationship Id="rId5" Type="http://schemas.microsoft.com/office/2007/relationships/hdphoto" Target="../media/hdphoto31.wdp"/><Relationship Id="rId10" Type="http://schemas.openxmlformats.org/officeDocument/2006/relationships/image" Target="../media/image52.png"/><Relationship Id="rId4" Type="http://schemas.openxmlformats.org/officeDocument/2006/relationships/image" Target="../media/image72.jpeg"/><Relationship Id="rId9" Type="http://schemas.openxmlformats.org/officeDocument/2006/relationships/image" Target="../media/image25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5" Type="http://schemas.openxmlformats.org/officeDocument/2006/relationships/image" Target="../media/image1.png"/><Relationship Id="rId4" Type="http://schemas.openxmlformats.org/officeDocument/2006/relationships/image" Target="../media/image75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g"/><Relationship Id="rId13" Type="http://schemas.openxmlformats.org/officeDocument/2006/relationships/image" Target="../media/image84.jpeg"/><Relationship Id="rId18" Type="http://schemas.openxmlformats.org/officeDocument/2006/relationships/image" Target="../media/image89.jpeg"/><Relationship Id="rId3" Type="http://schemas.openxmlformats.org/officeDocument/2006/relationships/slideLayout" Target="../slideLayouts/slideLayout2.xml"/><Relationship Id="rId21" Type="http://schemas.openxmlformats.org/officeDocument/2006/relationships/image" Target="../media/image92.jpeg"/><Relationship Id="rId7" Type="http://schemas.openxmlformats.org/officeDocument/2006/relationships/image" Target="../media/image78.jpeg"/><Relationship Id="rId12" Type="http://schemas.openxmlformats.org/officeDocument/2006/relationships/image" Target="../media/image83.jpeg"/><Relationship Id="rId17" Type="http://schemas.openxmlformats.org/officeDocument/2006/relationships/image" Target="../media/image88.jpeg"/><Relationship Id="rId2" Type="http://schemas.openxmlformats.org/officeDocument/2006/relationships/audio" Target="../media/media27.m4a"/><Relationship Id="rId16" Type="http://schemas.openxmlformats.org/officeDocument/2006/relationships/image" Target="../media/image87.png"/><Relationship Id="rId20" Type="http://schemas.openxmlformats.org/officeDocument/2006/relationships/image" Target="../media/image91.jpeg"/><Relationship Id="rId1" Type="http://schemas.microsoft.com/office/2007/relationships/media" Target="../media/media27.m4a"/><Relationship Id="rId6" Type="http://schemas.openxmlformats.org/officeDocument/2006/relationships/image" Target="../media/image77.jpeg"/><Relationship Id="rId11" Type="http://schemas.openxmlformats.org/officeDocument/2006/relationships/image" Target="../media/image82.jpeg"/><Relationship Id="rId5" Type="http://schemas.openxmlformats.org/officeDocument/2006/relationships/image" Target="../media/image7.gif"/><Relationship Id="rId15" Type="http://schemas.openxmlformats.org/officeDocument/2006/relationships/image" Target="../media/image86.jpeg"/><Relationship Id="rId23" Type="http://schemas.openxmlformats.org/officeDocument/2006/relationships/image" Target="../media/image1.png"/><Relationship Id="rId10" Type="http://schemas.openxmlformats.org/officeDocument/2006/relationships/image" Target="../media/image81.jpeg"/><Relationship Id="rId19" Type="http://schemas.openxmlformats.org/officeDocument/2006/relationships/image" Target="../media/image90.jpeg"/><Relationship Id="rId4" Type="http://schemas.openxmlformats.org/officeDocument/2006/relationships/image" Target="../media/image76.jpg"/><Relationship Id="rId9" Type="http://schemas.openxmlformats.org/officeDocument/2006/relationships/image" Target="../media/image80.jpeg"/><Relationship Id="rId14" Type="http://schemas.openxmlformats.org/officeDocument/2006/relationships/image" Target="../media/image85.jpeg"/><Relationship Id="rId22" Type="http://schemas.openxmlformats.org/officeDocument/2006/relationships/image" Target="../media/image9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1136073"/>
          </a:xfrm>
        </p:spPr>
        <p:txBody>
          <a:bodyPr/>
          <a:lstStyle/>
          <a:p>
            <a:r>
              <a:rPr lang="bg-BG" b="1" i="1" dirty="0">
                <a:solidFill>
                  <a:srgbClr val="FF0000"/>
                </a:solidFill>
                <a:latin typeface="Arial Black" panose="020B0A04020102020204" pitchFamily="34" charset="0"/>
                <a:cs typeface="Calibri Light" panose="020F0302020204030204" pitchFamily="34" charset="0"/>
              </a:rPr>
              <a:t>Моят</a:t>
            </a:r>
            <a:r>
              <a:rPr lang="bg-BG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bg-BG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татко</a:t>
            </a:r>
          </a:p>
        </p:txBody>
      </p:sp>
      <p:pic>
        <p:nvPicPr>
          <p:cNvPr id="4" name="ВГ Карловойс- Моят татко">
            <a:hlinkClick r:id="" action="ppaction://media"/>
            <a:extLst>
              <a:ext uri="{FF2B5EF4-FFF2-40B4-BE49-F238E27FC236}">
                <a16:creationId xmlns:a16="http://schemas.microsoft.com/office/drawing/2014/main" xmlns="" id="{9E7845B3-5BC0-4060-AAB1-010BC448C6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46073" y="2840182"/>
            <a:ext cx="651163" cy="415636"/>
          </a:xfrm>
          <a:prstGeom prst="rect">
            <a:avLst/>
          </a:prstGeom>
        </p:spPr>
      </p:pic>
      <p:pic>
        <p:nvPicPr>
          <p:cNvPr id="14" name="Picture 2" descr="Style Guide | Clker | Heart clip art, Heart pictures, Heart images">
            <a:extLst>
              <a:ext uri="{FF2B5EF4-FFF2-40B4-BE49-F238E27FC236}">
                <a16:creationId xmlns:a16="http://schemas.microsoft.com/office/drawing/2014/main" xmlns="" id="{B4DE9A0F-08AB-491D-8717-41456BA11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129" y="5503918"/>
            <a:ext cx="1299887" cy="1136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Pin on Clip Art">
            <a:extLst>
              <a:ext uri="{FF2B5EF4-FFF2-40B4-BE49-F238E27FC236}">
                <a16:creationId xmlns:a16="http://schemas.microsoft.com/office/drawing/2014/main" xmlns="" id="{4F7A49E9-31CD-413E-9411-FB92B7B228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993" y="5597270"/>
            <a:ext cx="1299888" cy="1136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xmlns="" id="{1FA285EE-D923-492A-AC33-025860597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5476067"/>
            <a:ext cx="1299887" cy="138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Style Guide | Clker | Heart clip art, Heart pictures, Heart images">
            <a:extLst>
              <a:ext uri="{FF2B5EF4-FFF2-40B4-BE49-F238E27FC236}">
                <a16:creationId xmlns:a16="http://schemas.microsoft.com/office/drawing/2014/main" xmlns="" id="{23361AB6-FD2C-46BE-85F9-91FE0BF22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881" y="5597270"/>
            <a:ext cx="1299887" cy="1136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xmlns="" id="{C3B13010-3C0E-47E2-8389-C9D5276E8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261" y="1077975"/>
            <a:ext cx="12191999" cy="4347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xmlns="" id="{432A7DF5-65B8-481F-93DD-87A3A508B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820543" y="5521402"/>
            <a:ext cx="1336389" cy="132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oogle Shape;1597;p115">
            <a:extLst>
              <a:ext uri="{FF2B5EF4-FFF2-40B4-BE49-F238E27FC236}">
                <a16:creationId xmlns:a16="http://schemas.microsoft.com/office/drawing/2014/main" xmlns="" id="{2DE3E2A6-9ECB-4B39-A1C2-D6AD0E43F044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95934" y="4072097"/>
            <a:ext cx="11858364" cy="135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592;p115" descr="jalto_animirano_slance_animacii.net.gif">
            <a:extLst>
              <a:ext uri="{FF2B5EF4-FFF2-40B4-BE49-F238E27FC236}">
                <a16:creationId xmlns:a16="http://schemas.microsoft.com/office/drawing/2014/main" xmlns="" id="{A3C7EB33-BB1D-465D-9692-C6FAB4038D58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95934" y="1325463"/>
            <a:ext cx="1630725" cy="132035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286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90">
        <p14:ferris dir="l"/>
      </p:transition>
    </mc:Choice>
    <mc:Fallback>
      <p:transition spd="slow" advTm="389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56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ransparent Smiling Clipart Picture - Sun Clipart PNG Image | Transparent  PNG Free Download on Seek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129" y="0"/>
            <a:ext cx="2606467" cy="16137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5875D883-7FDD-420D-AFA1-8AA3E4162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14439" y="837127"/>
            <a:ext cx="5083709" cy="502334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EAD631D3-A4E1-4818-8365-28EE24B0B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65018" y="1529726"/>
            <a:ext cx="4294912" cy="442497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oogle Shape;1597;p115">
            <a:extLst>
              <a:ext uri="{FF2B5EF4-FFF2-40B4-BE49-F238E27FC236}">
                <a16:creationId xmlns:a16="http://schemas.microsoft.com/office/drawing/2014/main" xmlns="" id="{6DCBB342-3102-4CA5-9108-D72AC3341AC8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812474" y="5860473"/>
            <a:ext cx="5500257" cy="99752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xmlns="" id="{E2A01EDD-6978-4D44-A1CA-9F3ADD0DBDAB}"/>
              </a:ext>
            </a:extLst>
          </p:cNvPr>
          <p:cNvSpPr txBox="1"/>
          <p:nvPr/>
        </p:nvSpPr>
        <p:spPr>
          <a:xfrm rot="10800000" flipV="1">
            <a:off x="2726013" y="421628"/>
            <a:ext cx="3626116" cy="83099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g-BG" sz="4800" u="sng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Сашко И</a:t>
            </a:r>
            <a:r>
              <a:rPr lang="en-US" sz="4800" u="sng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.</a:t>
            </a:r>
            <a:endParaRPr lang="bg-BG" sz="4800" u="sng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233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51">
        <p14:ferris dir="l"/>
      </p:transition>
    </mc:Choice>
    <mc:Fallback>
      <p:transition spd="slow" advTm="395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FEE39799-802D-4B9C-A39A-2FDBF03A5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0117" y="1413165"/>
            <a:ext cx="4083626" cy="54448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58F36562-562A-4F4E-87CE-C61241D425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914949" y="310551"/>
            <a:ext cx="4083626" cy="54448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xmlns="" id="{008AED49-B646-45E9-9FC1-7731C7D9F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83822" y="1783332"/>
            <a:ext cx="3131127" cy="31172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2" name="Google Shape;1597;p115">
            <a:extLst>
              <a:ext uri="{FF2B5EF4-FFF2-40B4-BE49-F238E27FC236}">
                <a16:creationId xmlns:a16="http://schemas.microsoft.com/office/drawing/2014/main" xmlns="" id="{3B953E2E-9408-429C-BDFD-B55A01A35BE6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7050" y="209441"/>
            <a:ext cx="3570550" cy="594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597;p115">
            <a:extLst>
              <a:ext uri="{FF2B5EF4-FFF2-40B4-BE49-F238E27FC236}">
                <a16:creationId xmlns:a16="http://schemas.microsoft.com/office/drawing/2014/main" xmlns="" id="{7EC9BA04-1E96-4148-8422-3E25A26B71CF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030980" y="5906392"/>
            <a:ext cx="3851564" cy="59412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xmlns="" id="{71219A05-209E-4A8B-AAF9-FD5899269D4E}"/>
              </a:ext>
            </a:extLst>
          </p:cNvPr>
          <p:cNvSpPr txBox="1"/>
          <p:nvPr/>
        </p:nvSpPr>
        <p:spPr>
          <a:xfrm>
            <a:off x="4783822" y="418842"/>
            <a:ext cx="247996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4400" b="1" i="1" u="sng" dirty="0">
                <a:solidFill>
                  <a:srgbClr val="FF0000"/>
                </a:solidFill>
                <a:latin typeface="Bookman Old Style" panose="02050604050505020204" pitchFamily="18" charset="0"/>
              </a:rPr>
              <a:t>Алекс</a:t>
            </a:r>
            <a:endParaRPr lang="bg-BG" sz="4400" u="sng" dirty="0">
              <a:latin typeface="Bookman Old Style" panose="02050604050505020204" pitchFamily="18" charset="0"/>
            </a:endParaRPr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003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02">
        <p14:ferris dir="r"/>
      </p:transition>
    </mc:Choice>
    <mc:Fallback>
      <p:transition spd="slow" advTm="370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5C68E1EA-1A51-4D00-BFF4-CC5021E48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436" y="244699"/>
            <a:ext cx="2466109" cy="1249370"/>
          </a:xfrm>
        </p:spPr>
        <p:txBody>
          <a:bodyPr>
            <a:normAutofit/>
          </a:bodyPr>
          <a:lstStyle/>
          <a:p>
            <a:r>
              <a:rPr lang="bg-BG" sz="4800" b="1" i="1" u="sng" dirty="0">
                <a:solidFill>
                  <a:srgbClr val="FF0000"/>
                </a:solidFill>
                <a:latin typeface="Bookman Old Style" panose="02050604050505020204" pitchFamily="18" charset="0"/>
              </a:rPr>
              <a:t>Алпи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35D33ECD-7F7D-4E48-B9F7-A5AFE0F353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617082" y="1025312"/>
            <a:ext cx="4699772" cy="51758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xmlns="" id="{DB387798-4D3F-4519-A608-2B4FEAD38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4436" y="3953814"/>
            <a:ext cx="2521529" cy="24178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971" y="0"/>
            <a:ext cx="3022260" cy="2050625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396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45">
        <p14:ferris dir="l"/>
      </p:transition>
    </mc:Choice>
    <mc:Fallback>
      <p:transition spd="slow" advTm="404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D50A972C-75D7-416F-97D0-D12C3A297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0615178">
            <a:off x="3703174" y="559209"/>
            <a:ext cx="4710545" cy="52178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824ECA07-0FDC-4399-AFB6-E568479693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670471" y="0"/>
            <a:ext cx="2521529" cy="24178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oogle Shape;1592;p115" descr="jalto_animirano_slance_animacii.net.gif">
            <a:extLst>
              <a:ext uri="{FF2B5EF4-FFF2-40B4-BE49-F238E27FC236}">
                <a16:creationId xmlns:a16="http://schemas.microsoft.com/office/drawing/2014/main" xmlns="" id="{59B4DAD6-1E0F-420F-A5C4-78E33D6C75F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93774" y="1208930"/>
            <a:ext cx="1995677" cy="132035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xmlns="" id="{D17A4ED8-0FB0-42AD-BA51-B4926E346BA1}"/>
              </a:ext>
            </a:extLst>
          </p:cNvPr>
          <p:cNvSpPr txBox="1"/>
          <p:nvPr/>
        </p:nvSpPr>
        <p:spPr>
          <a:xfrm>
            <a:off x="820840" y="292005"/>
            <a:ext cx="2127608" cy="7881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4400" b="1" i="1" u="sng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Дидко</a:t>
            </a:r>
            <a:endParaRPr lang="bg-BG" sz="4400" u="sng" dirty="0">
              <a:latin typeface="Bookman Old Style" panose="020506040505050202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97" y="4242313"/>
            <a:ext cx="3000977" cy="2280836"/>
          </a:xfrm>
          <a:prstGeom prst="rect">
            <a:avLst/>
          </a:prstGeom>
        </p:spPr>
      </p:pic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26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53">
        <p14:ferris dir="l"/>
      </p:transition>
    </mc:Choice>
    <mc:Fallback>
      <p:transition spd="slow" advTm="485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44733" y="103031"/>
            <a:ext cx="31810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5400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Азра</a:t>
            </a:r>
            <a:endParaRPr lang="bg-BG" sz="5400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9149" y="2568605"/>
            <a:ext cx="2667000" cy="401955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56" y="412124"/>
            <a:ext cx="4213753" cy="56602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649" y="56991"/>
            <a:ext cx="1865348" cy="19387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1135" y="3511983"/>
            <a:ext cx="2781300" cy="1647825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279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69"/>
    </mc:Choice>
    <mc:Fallback>
      <p:transition spd="slow" advTm="41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CFB3DE04-CEDC-4DAA-80E8-597F9FD40CA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0305" y="1583907"/>
            <a:ext cx="3760631" cy="501164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5B04337D-FB70-44FF-8C54-79AE33F5D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85595" y="293298"/>
            <a:ext cx="4626101" cy="51142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Текстово поле 8">
            <a:extLst>
              <a:ext uri="{FF2B5EF4-FFF2-40B4-BE49-F238E27FC236}">
                <a16:creationId xmlns:a16="http://schemas.microsoft.com/office/drawing/2014/main" xmlns="" id="{04DA7EDE-6220-4B87-B4EF-581DB5AED3F5}"/>
              </a:ext>
            </a:extLst>
          </p:cNvPr>
          <p:cNvSpPr txBox="1"/>
          <p:nvPr/>
        </p:nvSpPr>
        <p:spPr>
          <a:xfrm>
            <a:off x="4391697" y="231429"/>
            <a:ext cx="22216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4000" b="1" i="1" u="sng" dirty="0">
                <a:solidFill>
                  <a:srgbClr val="FF0000"/>
                </a:solidFill>
                <a:latin typeface="Bookman Old Style" panose="02050604050505020204" pitchFamily="18" charset="0"/>
              </a:rPr>
              <a:t>Марти</a:t>
            </a:r>
            <a:endParaRPr lang="bg-BG" sz="4000" u="sng" dirty="0">
              <a:latin typeface="Bookman Old Style" panose="020506040505050202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329" y="122054"/>
            <a:ext cx="1482607" cy="115243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087" y="2557139"/>
            <a:ext cx="3264357" cy="1911830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448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67">
        <p14:ferris dir="l"/>
      </p:transition>
    </mc:Choice>
    <mc:Fallback>
      <p:transition spd="slow" advTm="406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F3A71E4D-7642-41AC-A338-F9FAB5116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20863" y="1601549"/>
            <a:ext cx="3823103" cy="50204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FFF02F4D-7EB6-4C92-89F6-C982712C33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204364" y="1601549"/>
            <a:ext cx="4987636" cy="49943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Style Guide | Clker | Heart clip art, Heart pictures, Heart images">
            <a:extLst>
              <a:ext uri="{FF2B5EF4-FFF2-40B4-BE49-F238E27FC236}">
                <a16:creationId xmlns:a16="http://schemas.microsoft.com/office/drawing/2014/main" xmlns="" id="{26B38E61-88FE-45B2-8301-B0FD781D4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1584" y="236783"/>
            <a:ext cx="1467800" cy="1139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Google Shape;1592;p115" descr="jalto_animirano_slance_animacii.net.gif">
            <a:extLst>
              <a:ext uri="{FF2B5EF4-FFF2-40B4-BE49-F238E27FC236}">
                <a16:creationId xmlns:a16="http://schemas.microsoft.com/office/drawing/2014/main" xmlns="" id="{980DC832-2198-4941-9C29-451CDE6C51D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71168" y="56078"/>
            <a:ext cx="1995677" cy="132035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xmlns="" id="{392D9CE3-E74F-4DF8-ABC0-3196E0CDF0A8}"/>
              </a:ext>
            </a:extLst>
          </p:cNvPr>
          <p:cNvSpPr txBox="1"/>
          <p:nvPr/>
        </p:nvSpPr>
        <p:spPr>
          <a:xfrm>
            <a:off x="4958676" y="236783"/>
            <a:ext cx="224568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5400" b="1" i="1" u="sng" dirty="0">
                <a:solidFill>
                  <a:srgbClr val="FF0000"/>
                </a:solidFill>
                <a:latin typeface="Bookman Old Style" panose="02050604050505020204" pitchFamily="18" charset="0"/>
              </a:rPr>
              <a:t>Мая</a:t>
            </a:r>
            <a:endParaRPr lang="bg-BG" sz="5400" u="sng" dirty="0">
              <a:latin typeface="Bookman Old Style" panose="02050604050505020204" pitchFamily="18" charset="0"/>
            </a:endParaRPr>
          </a:p>
        </p:txBody>
      </p:sp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25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52">
        <p14:ferris dir="l"/>
      </p:transition>
    </mc:Choice>
    <mc:Fallback>
      <p:transition spd="slow" advTm="515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C54C4CB4-C804-4BFD-9E69-4B1C6EF1C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37555" y="2567794"/>
            <a:ext cx="4230199" cy="42902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7036C824-6F73-4D55-A69A-DBBA520EB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899773" y="208378"/>
            <a:ext cx="2070284" cy="137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in on Clip Art">
            <a:extLst>
              <a:ext uri="{FF2B5EF4-FFF2-40B4-BE49-F238E27FC236}">
                <a16:creationId xmlns:a16="http://schemas.microsoft.com/office/drawing/2014/main" xmlns="" id="{F1CCC0F4-9273-458B-908E-1D4B62991A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508" y="5223164"/>
            <a:ext cx="1359069" cy="1565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D01A9997-DD10-4C33-A4E4-D68213802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275787" y="208378"/>
            <a:ext cx="3584361" cy="23594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Текстово поле 9">
            <a:extLst>
              <a:ext uri="{FF2B5EF4-FFF2-40B4-BE49-F238E27FC236}">
                <a16:creationId xmlns:a16="http://schemas.microsoft.com/office/drawing/2014/main" xmlns="" id="{57E78A53-2DB9-422E-81D2-E8F62542ABF2}"/>
              </a:ext>
            </a:extLst>
          </p:cNvPr>
          <p:cNvSpPr txBox="1"/>
          <p:nvPr/>
        </p:nvSpPr>
        <p:spPr>
          <a:xfrm>
            <a:off x="4330459" y="3297382"/>
            <a:ext cx="26529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5400" b="1" i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Хиляй</a:t>
            </a:r>
            <a:endParaRPr lang="bg-BG" sz="5400" dirty="0">
              <a:latin typeface="Bookman Old Style" panose="02050604050505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8CA26BE-19DA-4F04-B267-01F8E715E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231441" y="2832952"/>
            <a:ext cx="4752741" cy="39560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oogle Shape;1592;p115" descr="jalto_animirano_slance_animacii.net.gif">
            <a:extLst>
              <a:ext uri="{FF2B5EF4-FFF2-40B4-BE49-F238E27FC236}">
                <a16:creationId xmlns:a16="http://schemas.microsoft.com/office/drawing/2014/main" xmlns="" id="{4FFE6AE0-F2B1-4681-BF38-E108A4881A91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200866" y="3171643"/>
            <a:ext cx="1279882" cy="861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58DCF73C-58B6-4927-8293-5E9712F590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689965" y="208378"/>
            <a:ext cx="3754539" cy="23594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Audio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856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16">
        <p14:ferris dir="l"/>
      </p:transition>
    </mc:Choice>
    <mc:Fallback>
      <p:transition spd="slow" advTm="361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620B99E0-C9A5-4994-B6A8-1C32CCA99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53473" y="2144708"/>
            <a:ext cx="2962309" cy="29321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F41507D3-10CA-437F-8B5A-573E6BE11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60" y="1570008"/>
            <a:ext cx="4092019" cy="51865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6F5EE386-13C8-4FC9-A6E5-A788FDB93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77153" y="168016"/>
            <a:ext cx="4461165" cy="55496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Transparent Smiling Clipart Picture - Sun Clipart PNG Image | Transparent  PNG Free Download on SeekPNG">
            <a:extLst>
              <a:ext uri="{FF2B5EF4-FFF2-40B4-BE49-F238E27FC236}">
                <a16:creationId xmlns:a16="http://schemas.microsoft.com/office/drawing/2014/main" xmlns="" id="{77A09173-B00A-4A99-AA1F-BD5F62376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73" y="96459"/>
            <a:ext cx="2194631" cy="13355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xmlns="" id="{527C9A10-D400-4046-9555-AD93894D3EC2}"/>
              </a:ext>
            </a:extLst>
          </p:cNvPr>
          <p:cNvSpPr txBox="1"/>
          <p:nvPr/>
        </p:nvSpPr>
        <p:spPr>
          <a:xfrm rot="10800000" flipV="1">
            <a:off x="4279859" y="348723"/>
            <a:ext cx="28811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4800" b="1" i="1" dirty="0">
                <a:solidFill>
                  <a:srgbClr val="FF0000"/>
                </a:solidFill>
                <a:latin typeface="Bookman Old Style" panose="02050604050505020204" pitchFamily="18" charset="0"/>
              </a:rPr>
              <a:t>Ванко</a:t>
            </a:r>
            <a:endParaRPr lang="bg-BG" sz="4800" dirty="0">
              <a:latin typeface="Bookman Old Style" panose="02050604050505020204" pitchFamily="18" charset="0"/>
            </a:endParaRPr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51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89">
        <p14:ferris dir="l"/>
      </p:transition>
    </mc:Choice>
    <mc:Fallback>
      <p:transition spd="slow" advTm="428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40958054-55F3-475C-ABFA-CC7A6823CD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970940" y="3581011"/>
            <a:ext cx="2962309" cy="2932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oogle Shape;1592;p115">
            <a:extLst>
              <a:ext uri="{FF2B5EF4-FFF2-40B4-BE49-F238E27FC236}">
                <a16:creationId xmlns:a16="http://schemas.microsoft.com/office/drawing/2014/main" xmlns="" id="{A7660930-B487-410D-95EF-B9659D0C8E12}"/>
              </a:ext>
            </a:extLst>
          </p:cNvPr>
          <p:cNvPicPr preferRelativeResize="0"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82858" y="1281687"/>
            <a:ext cx="4129607" cy="46440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isometricOffAxis1Right"/>
            <a:lightRig rig="threePt" dir="t"/>
          </a:scene3d>
        </p:spPr>
      </p:pic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xmlns="" id="{457C9F06-80CB-429E-8D5E-8BB3791EB345}"/>
              </a:ext>
            </a:extLst>
          </p:cNvPr>
          <p:cNvSpPr txBox="1"/>
          <p:nvPr/>
        </p:nvSpPr>
        <p:spPr>
          <a:xfrm>
            <a:off x="3358812" y="204567"/>
            <a:ext cx="24799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4800" b="1" i="1" dirty="0">
                <a:solidFill>
                  <a:srgbClr val="FF0000"/>
                </a:solidFill>
                <a:latin typeface="Bookman Old Style" panose="02050604050505020204" pitchFamily="18" charset="0"/>
              </a:rPr>
              <a:t>Тервел</a:t>
            </a:r>
            <a:endParaRPr lang="bg-BG" sz="4800" dirty="0">
              <a:latin typeface="Bookman Old Style" panose="02050604050505020204" pitchFamily="18" charset="0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61" y="302715"/>
            <a:ext cx="2225040" cy="1465699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133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80">
        <p14:ferris dir="l"/>
      </p:transition>
    </mc:Choice>
    <mc:Fallback>
      <p:transition spd="slow" advTm="458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2C4F2585-D020-4D9B-89E7-449C1A2BE2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081231" y="51089"/>
            <a:ext cx="2110769" cy="1846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A7446F59-8535-460B-9B85-3A6EEABF51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85336" y="1466935"/>
            <a:ext cx="3692107" cy="525170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Bulgaria flag clipart - country flags">
            <a:extLst>
              <a:ext uri="{FF2B5EF4-FFF2-40B4-BE49-F238E27FC236}">
                <a16:creationId xmlns:a16="http://schemas.microsoft.com/office/drawing/2014/main" xmlns="" id="{807E7734-BFD1-427F-A0DB-29DE2811F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82" y="51089"/>
            <a:ext cx="2189018" cy="1244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xmlns="" id="{F7661622-15AB-44F0-98FD-E9C6CB662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24755" y="1897142"/>
            <a:ext cx="5762445" cy="3959971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softEdge rad="127000"/>
          </a:effectLst>
          <a:scene3d>
            <a:camera prst="isometricOffAxis2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xmlns="" id="{AAEFCDBB-B5E9-48B1-88FE-53318A8D5916}"/>
              </a:ext>
            </a:extLst>
          </p:cNvPr>
          <p:cNvSpPr txBox="1"/>
          <p:nvPr/>
        </p:nvSpPr>
        <p:spPr>
          <a:xfrm>
            <a:off x="4794718" y="364140"/>
            <a:ext cx="26600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4800" b="1" i="1" dirty="0">
                <a:solidFill>
                  <a:srgbClr val="FF0000"/>
                </a:solidFill>
                <a:latin typeface="Bookman Old Style" panose="02050604050505020204" pitchFamily="18" charset="0"/>
              </a:rPr>
              <a:t>Марин</a:t>
            </a:r>
            <a:endParaRPr lang="bg-BG" sz="4800" dirty="0">
              <a:latin typeface="Bookman Old Style" panose="02050604050505020204" pitchFamily="18" charset="0"/>
            </a:endParaRPr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702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33">
        <p14:ferris dir="l"/>
      </p:transition>
    </mc:Choice>
    <mc:Fallback>
      <p:transition spd="slow" advTm="443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DBE23860-CE1F-4DD5-A838-F26EED0F1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567358" y="0"/>
            <a:ext cx="1523518" cy="1628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oogle Shape;1592;p115">
            <a:extLst>
              <a:ext uri="{FF2B5EF4-FFF2-40B4-BE49-F238E27FC236}">
                <a16:creationId xmlns:a16="http://schemas.microsoft.com/office/drawing/2014/main" xmlns="" id="{51AC11CD-E8C8-4ECC-AA35-C20C5EA1FD5E}"/>
              </a:ext>
            </a:extLst>
          </p:cNvPr>
          <p:cNvPicPr preferRelativeResize="0"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9197" y="254088"/>
            <a:ext cx="3837709" cy="54586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Google Shape;1592;p115">
            <a:extLst>
              <a:ext uri="{FF2B5EF4-FFF2-40B4-BE49-F238E27FC236}">
                <a16:creationId xmlns:a16="http://schemas.microsoft.com/office/drawing/2014/main" xmlns="" id="{4E4ED34A-1236-4FBD-86C7-FDA0603BDFF4}"/>
              </a:ext>
            </a:extLst>
          </p:cNvPr>
          <p:cNvPicPr preferRelativeResize="0"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0023" y="1844470"/>
            <a:ext cx="4017196" cy="48613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xmlns="" id="{5FB5001C-F04A-430A-93B2-F48A5B36E34E}"/>
              </a:ext>
            </a:extLst>
          </p:cNvPr>
          <p:cNvSpPr txBox="1"/>
          <p:nvPr/>
        </p:nvSpPr>
        <p:spPr>
          <a:xfrm>
            <a:off x="4649637" y="720698"/>
            <a:ext cx="23552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4800" b="1" i="1" dirty="0">
                <a:solidFill>
                  <a:srgbClr val="FF0000"/>
                </a:solidFill>
                <a:latin typeface="Bookman Old Style" panose="02050604050505020204" pitchFamily="18" charset="0"/>
              </a:rPr>
              <a:t>Ахмед</a:t>
            </a:r>
            <a:endParaRPr lang="bg-BG" sz="4800" dirty="0">
              <a:latin typeface="Bookman Old Style" panose="02050604050505020204" pitchFamily="18" charset="0"/>
            </a:endParaRPr>
          </a:p>
        </p:txBody>
      </p:sp>
      <p:pic>
        <p:nvPicPr>
          <p:cNvPr id="9" name="Картина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472" y="1704852"/>
            <a:ext cx="2863602" cy="2863602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787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63">
        <p14:ferris dir="l"/>
      </p:transition>
    </mc:Choice>
    <mc:Fallback>
      <p:transition spd="slow" advTm="416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92;p115">
            <a:extLst>
              <a:ext uri="{FF2B5EF4-FFF2-40B4-BE49-F238E27FC236}">
                <a16:creationId xmlns:a16="http://schemas.microsoft.com/office/drawing/2014/main" xmlns="" id="{A0B937F6-47C0-4B4B-91D2-FDB3D6F5EE6A}"/>
              </a:ext>
            </a:extLst>
          </p:cNvPr>
          <p:cNvPicPr preferRelativeResize="0"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80244" y="1369806"/>
            <a:ext cx="4209741" cy="4961982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isometricOffAxis2Left"/>
            <a:lightRig rig="threePt" dir="t"/>
          </a:scene3d>
        </p:spPr>
      </p:pic>
      <p:sp>
        <p:nvSpPr>
          <p:cNvPr id="9" name="Текстово поле 8">
            <a:extLst>
              <a:ext uri="{FF2B5EF4-FFF2-40B4-BE49-F238E27FC236}">
                <a16:creationId xmlns:a16="http://schemas.microsoft.com/office/drawing/2014/main" xmlns="" id="{52ECA82A-27FF-4E68-8246-F220B56F2768}"/>
              </a:ext>
            </a:extLst>
          </p:cNvPr>
          <p:cNvSpPr txBox="1"/>
          <p:nvPr/>
        </p:nvSpPr>
        <p:spPr>
          <a:xfrm>
            <a:off x="4655127" y="360741"/>
            <a:ext cx="28817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4800" b="1" i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Кузей</a:t>
            </a:r>
            <a:endParaRPr lang="bg-BG" sz="4800" dirty="0">
              <a:latin typeface="Bookman Old Style" panose="020506040505050202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4472" y="3562710"/>
            <a:ext cx="2664255" cy="2769078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67" y="0"/>
            <a:ext cx="3371155" cy="3334109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217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30">
        <p14:ferris dir="l"/>
      </p:transition>
    </mc:Choice>
    <mc:Fallback>
      <p:transition spd="slow" advTm="473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55" y="108789"/>
            <a:ext cx="3612671" cy="48168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352" y="108789"/>
            <a:ext cx="3215496" cy="42873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Текстово поле 3"/>
          <p:cNvSpPr txBox="1"/>
          <p:nvPr/>
        </p:nvSpPr>
        <p:spPr>
          <a:xfrm>
            <a:off x="5189149" y="336429"/>
            <a:ext cx="35282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6000" dirty="0" err="1" smtClean="0">
                <a:solidFill>
                  <a:srgbClr val="FF0000"/>
                </a:solidFill>
                <a:latin typeface="Bookman Old Style" panose="02050604050505020204" pitchFamily="18" charset="0"/>
              </a:rPr>
              <a:t>Гери</a:t>
            </a:r>
            <a:endParaRPr lang="bg-BG" sz="6000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144" y="2061714"/>
            <a:ext cx="3038222" cy="41347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0259" y="4878239"/>
            <a:ext cx="2225040" cy="1318260"/>
          </a:xfrm>
          <a:prstGeom prst="rect">
            <a:avLst/>
          </a:prstGeom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536" y="5078378"/>
            <a:ext cx="1353200" cy="1566543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804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4348">
        <p14:reveal/>
      </p:transition>
    </mc:Choice>
    <mc:Fallback>
      <p:transition spd="slow" advTm="434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4852356" y="25196"/>
            <a:ext cx="22514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6000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Дори</a:t>
            </a:r>
            <a:endParaRPr lang="bg-BG" sz="6000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592" y="180472"/>
            <a:ext cx="2958860" cy="43397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85" y="180472"/>
            <a:ext cx="3113777" cy="4900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303" y="2250810"/>
            <a:ext cx="3545458" cy="44001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570" y="5304917"/>
            <a:ext cx="1353200" cy="1190773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117" y="4648602"/>
            <a:ext cx="2109216" cy="1847088"/>
          </a:xfrm>
          <a:prstGeom prst="rect">
            <a:avLst/>
          </a:prstGeom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993" y="1147593"/>
            <a:ext cx="1862077" cy="974505"/>
          </a:xfrm>
          <a:prstGeom prst="rect">
            <a:avLst/>
          </a:prstGeom>
        </p:spPr>
      </p:pic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702358"/>
      </p:ext>
    </p:extLst>
  </p:cSld>
  <p:clrMapOvr>
    <a:masterClrMapping/>
  </p:clrMapOvr>
  <p:transition spd="slow" advTm="4851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Bulgaria flag clipart - country flag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10" y="5119573"/>
            <a:ext cx="2381250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7F9109E4-5B2B-40CC-B056-0D79DD97F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100858" y="0"/>
            <a:ext cx="2962309" cy="2932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5C680246-47D0-453F-817E-CFEFD6292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50234" y="1587261"/>
            <a:ext cx="4873924" cy="4839418"/>
          </a:xfrm>
          <a:prstGeom prst="rect">
            <a:avLst/>
          </a:prstGeom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xmlns="" id="{5BF6E0D4-1F1D-4F05-A219-F27D1FE136A5}"/>
              </a:ext>
            </a:extLst>
          </p:cNvPr>
          <p:cNvSpPr txBox="1"/>
          <p:nvPr/>
        </p:nvSpPr>
        <p:spPr>
          <a:xfrm>
            <a:off x="3165894" y="498764"/>
            <a:ext cx="42010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4800" b="1" i="1" dirty="0">
                <a:solidFill>
                  <a:srgbClr val="FF0000"/>
                </a:solidFill>
                <a:latin typeface="Bookman Old Style" panose="02050604050505020204" pitchFamily="18" charset="0"/>
              </a:rPr>
              <a:t>Сашко П.</a:t>
            </a:r>
            <a:endParaRPr lang="bg-BG" sz="4800" dirty="0">
              <a:latin typeface="Bookman Old Style" panose="02050604050505020204" pitchFamily="18" charset="0"/>
            </a:endParaRPr>
          </a:p>
        </p:txBody>
      </p:sp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779159"/>
      </p:ext>
    </p:extLst>
  </p:cSld>
  <p:clrMapOvr>
    <a:masterClrMapping/>
  </p:clrMapOvr>
  <p:transition spd="slow" advTm="4837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592;p115">
            <a:extLst>
              <a:ext uri="{FF2B5EF4-FFF2-40B4-BE49-F238E27FC236}">
                <a16:creationId xmlns:a16="http://schemas.microsoft.com/office/drawing/2014/main" xmlns="" id="{F401FFA4-49C4-43DF-B7B2-29F7A2DDE0D5}"/>
              </a:ext>
            </a:extLst>
          </p:cNvPr>
          <p:cNvPicPr preferRelativeResize="0"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245" y="931807"/>
            <a:ext cx="4364181" cy="49946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Google Shape;1592;p115">
            <a:extLst>
              <a:ext uri="{FF2B5EF4-FFF2-40B4-BE49-F238E27FC236}">
                <a16:creationId xmlns:a16="http://schemas.microsoft.com/office/drawing/2014/main" xmlns="" id="{13A8D39A-FC2E-48E3-BD52-D39846C3FE19}"/>
              </a:ext>
            </a:extLst>
          </p:cNvPr>
          <p:cNvPicPr preferRelativeResize="0"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08650" y="1829931"/>
            <a:ext cx="4469923" cy="45967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xmlns="" id="{98D5A963-33D8-4DCA-94ED-A2EA4B29C422}"/>
              </a:ext>
            </a:extLst>
          </p:cNvPr>
          <p:cNvSpPr txBox="1"/>
          <p:nvPr/>
        </p:nvSpPr>
        <p:spPr>
          <a:xfrm rot="10800000" flipV="1">
            <a:off x="5614158" y="98588"/>
            <a:ext cx="16209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5400" b="1" i="1" dirty="0">
                <a:solidFill>
                  <a:srgbClr val="FF0000"/>
                </a:solidFill>
                <a:latin typeface="Bookman Old Style" panose="02050604050505020204" pitchFamily="18" charset="0"/>
              </a:rPr>
              <a:t>Ибо</a:t>
            </a:r>
            <a:endParaRPr lang="bg-BG" sz="5400" dirty="0">
              <a:latin typeface="Bookman Old Style" panose="02050604050505020204" pitchFamily="18" charset="0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882" y="213905"/>
            <a:ext cx="1845363" cy="1616026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444" y="1021918"/>
            <a:ext cx="1914411" cy="1914411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436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3879">
        <p14:pan dir="u"/>
      </p:transition>
    </mc:Choice>
    <mc:Fallback>
      <p:transition spd="slow" advTm="387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592;p115">
            <a:extLst>
              <a:ext uri="{FF2B5EF4-FFF2-40B4-BE49-F238E27FC236}">
                <a16:creationId xmlns:a16="http://schemas.microsoft.com/office/drawing/2014/main" xmlns="" id="{A57D53EB-3E20-4DE0-B99B-86E734586805}"/>
              </a:ext>
            </a:extLst>
          </p:cNvPr>
          <p:cNvPicPr preferRelativeResize="0"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0520" y="1435017"/>
            <a:ext cx="4502727" cy="5126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Google Shape;1592;p115">
            <a:extLst>
              <a:ext uri="{FF2B5EF4-FFF2-40B4-BE49-F238E27FC236}">
                <a16:creationId xmlns:a16="http://schemas.microsoft.com/office/drawing/2014/main" xmlns="" id="{68F1C71B-27BC-4005-85A5-EB0B9FA41B9F}"/>
              </a:ext>
            </a:extLst>
          </p:cNvPr>
          <p:cNvPicPr preferRelativeResize="0"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53081" y="1886850"/>
            <a:ext cx="4807528" cy="445201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xmlns="" id="{2E10B56E-92C2-4BAC-8F53-DF71D0104226}"/>
              </a:ext>
            </a:extLst>
          </p:cNvPr>
          <p:cNvSpPr txBox="1"/>
          <p:nvPr/>
        </p:nvSpPr>
        <p:spPr>
          <a:xfrm>
            <a:off x="4539324" y="131559"/>
            <a:ext cx="23968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4800" b="1" i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Берк</a:t>
            </a:r>
            <a:endParaRPr lang="bg-BG" sz="4800" dirty="0">
              <a:latin typeface="Bookman Old Style" panose="02050604050505020204" pitchFamily="18" charset="0"/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34" y="80134"/>
            <a:ext cx="1907185" cy="1248490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8648" y="131559"/>
            <a:ext cx="1902726" cy="1127300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358932"/>
      </p:ext>
    </p:extLst>
  </p:cSld>
  <p:clrMapOvr>
    <a:masterClrMapping/>
  </p:clrMapOvr>
  <p:transition spd="slow" advTm="5669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4760880" y="207034"/>
            <a:ext cx="21393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5400" dirty="0" err="1" smtClean="0">
                <a:solidFill>
                  <a:srgbClr val="FF0000"/>
                </a:solidFill>
                <a:latin typeface="Bookman Old Style" panose="02050604050505020204" pitchFamily="18" charset="0"/>
              </a:rPr>
              <a:t>Габи</a:t>
            </a:r>
            <a:endParaRPr lang="bg-BG" sz="5400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525" y="1450500"/>
            <a:ext cx="3918192" cy="52242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86" y="668699"/>
            <a:ext cx="3139508" cy="55809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705" y="1130364"/>
            <a:ext cx="3427562" cy="3389897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619" y="5108213"/>
            <a:ext cx="1353200" cy="1566543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542958"/>
      </p:ext>
    </p:extLst>
  </p:cSld>
  <p:clrMapOvr>
    <a:masterClrMapping/>
  </p:clrMapOvr>
  <p:transition spd="slow" advTm="3531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5318CBEC-C726-49A2-8CB0-ADD797BAD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1759" y="296115"/>
            <a:ext cx="4350327" cy="563130"/>
          </a:xfrm>
        </p:spPr>
        <p:txBody>
          <a:bodyPr>
            <a:noAutofit/>
          </a:bodyPr>
          <a:lstStyle/>
          <a:p>
            <a:pPr algn="ctr"/>
            <a:r>
              <a:rPr lang="bg-BG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Тенай</a:t>
            </a:r>
            <a:endParaRPr lang="bg-BG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5" name="Google Shape;1592;p115">
            <a:extLst>
              <a:ext uri="{FF2B5EF4-FFF2-40B4-BE49-F238E27FC236}">
                <a16:creationId xmlns:a16="http://schemas.microsoft.com/office/drawing/2014/main" xmlns="" id="{C972ECA0-D6EF-4657-A572-5C7EE5C9D96F}"/>
              </a:ext>
            </a:extLst>
          </p:cNvPr>
          <p:cNvPicPr preferRelativeResize="0"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7368" y="1192799"/>
            <a:ext cx="3844635" cy="51261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Заглавие 1">
            <a:extLst>
              <a:ext uri="{FF2B5EF4-FFF2-40B4-BE49-F238E27FC236}">
                <a16:creationId xmlns:a16="http://schemas.microsoft.com/office/drawing/2014/main" xmlns="" id="{CD40DA29-929F-4EB5-B6D0-2F8BD5CA52FB}"/>
              </a:ext>
            </a:extLst>
          </p:cNvPr>
          <p:cNvSpPr txBox="1">
            <a:spLocks/>
          </p:cNvSpPr>
          <p:nvPr/>
        </p:nvSpPr>
        <p:spPr>
          <a:xfrm>
            <a:off x="8091055" y="223246"/>
            <a:ext cx="2760270" cy="8574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bg-BG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563" y="310552"/>
            <a:ext cx="2286000" cy="2286000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0849" y="4664310"/>
            <a:ext cx="1353200" cy="2047042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7731" y="391985"/>
            <a:ext cx="2109216" cy="1847088"/>
          </a:xfrm>
          <a:prstGeom prst="rect">
            <a:avLst/>
          </a:prstGeom>
        </p:spPr>
      </p:pic>
      <p:pic>
        <p:nvPicPr>
          <p:cNvPr id="11" name="Audio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280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3757">
        <p14:pan dir="u"/>
      </p:transition>
    </mc:Choice>
    <mc:Fallback>
      <p:transition spd="slow" advTm="375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4261449" y="317747"/>
            <a:ext cx="3088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800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Ники</a:t>
            </a:r>
            <a:endParaRPr lang="bg-BG" sz="4800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334" y="137414"/>
            <a:ext cx="4242816" cy="51267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27" y="1452099"/>
            <a:ext cx="4046918" cy="54059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695" y="1372423"/>
            <a:ext cx="2523974" cy="2218203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46" y="133839"/>
            <a:ext cx="2225040" cy="1318260"/>
          </a:xfrm>
          <a:prstGeom prst="rect">
            <a:avLst/>
          </a:prstGeom>
        </p:spPr>
      </p:pic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391615"/>
      </p:ext>
    </p:extLst>
  </p:cSld>
  <p:clrMapOvr>
    <a:masterClrMapping/>
  </p:clrMapOvr>
  <p:transition spd="slow" advTm="398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ADE6C8C-4027-41C7-947A-CBE02C796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79505" y="94479"/>
            <a:ext cx="4668981" cy="53233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D1BF7539-C98B-4D2D-BFAF-D8A5271FD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-277927" y="2129581"/>
            <a:ext cx="5162408" cy="40424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xmlns="" id="{BD4C54F4-EEC6-4BEB-ABFB-4DEDC6E01CFE}"/>
              </a:ext>
            </a:extLst>
          </p:cNvPr>
          <p:cNvSpPr txBox="1"/>
          <p:nvPr/>
        </p:nvSpPr>
        <p:spPr>
          <a:xfrm rot="10800000" flipV="1">
            <a:off x="4453895" y="228723"/>
            <a:ext cx="224752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4800" b="1" i="1" dirty="0">
                <a:solidFill>
                  <a:srgbClr val="FF0000"/>
                </a:solidFill>
                <a:latin typeface="Bookman Old Style" panose="02050604050505020204" pitchFamily="18" charset="0"/>
              </a:rPr>
              <a:t>Теди</a:t>
            </a:r>
            <a:endParaRPr lang="bg-BG" sz="4800" dirty="0">
              <a:latin typeface="Bookman Old Style" panose="02050604050505020204" pitchFamily="18" charset="0"/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830" y="3157678"/>
            <a:ext cx="2225040" cy="1318260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481" y="0"/>
            <a:ext cx="1392652" cy="1447445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537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37">
        <p14:ferris dir="l"/>
      </p:transition>
    </mc:Choice>
    <mc:Fallback>
      <p:transition spd="slow" advTm="523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0351EA7B-2C02-478A-8338-4B40DE6D4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2364" y="225446"/>
            <a:ext cx="4181817" cy="55643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E29B3D1E-CD92-474E-B870-1A4A15969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470475" y="1975448"/>
            <a:ext cx="4271171" cy="467894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Текстово поле 8">
            <a:extLst>
              <a:ext uri="{FF2B5EF4-FFF2-40B4-BE49-F238E27FC236}">
                <a16:creationId xmlns:a16="http://schemas.microsoft.com/office/drawing/2014/main" xmlns="" id="{2D003116-7581-486E-9124-49C25892A4DE}"/>
              </a:ext>
            </a:extLst>
          </p:cNvPr>
          <p:cNvSpPr txBox="1"/>
          <p:nvPr/>
        </p:nvSpPr>
        <p:spPr>
          <a:xfrm rot="10800000" flipV="1">
            <a:off x="4518834" y="426964"/>
            <a:ext cx="26855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4800" b="1" i="1" dirty="0">
                <a:solidFill>
                  <a:srgbClr val="FF0000"/>
                </a:solidFill>
                <a:latin typeface="Bookman Old Style" panose="02050604050505020204" pitchFamily="18" charset="0"/>
              </a:rPr>
              <a:t>Влади</a:t>
            </a:r>
            <a:endParaRPr lang="bg-BG" sz="4800" dirty="0">
              <a:latin typeface="Bookman Old Style" panose="02050604050505020204" pitchFamily="18" charset="0"/>
            </a:endParaRPr>
          </a:p>
        </p:txBody>
      </p:sp>
      <p:pic>
        <p:nvPicPr>
          <p:cNvPr id="11" name="Picture 2" descr="Style Guide | Clker | Heart clip art, Heart pictures, Heart images">
            <a:extLst>
              <a:ext uri="{FF2B5EF4-FFF2-40B4-BE49-F238E27FC236}">
                <a16:creationId xmlns:a16="http://schemas.microsoft.com/office/drawing/2014/main" xmlns="" id="{86DD62A1-6A93-4996-839A-5BBE92D45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451" y="1473622"/>
            <a:ext cx="2422291" cy="210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7146" y="40218"/>
            <a:ext cx="1714500" cy="171450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997" y="5190520"/>
            <a:ext cx="1353200" cy="1566543"/>
          </a:xfrm>
          <a:prstGeom prst="rect">
            <a:avLst/>
          </a:prstGeom>
        </p:spPr>
      </p:pic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699893"/>
      </p:ext>
    </p:extLst>
  </p:cSld>
  <p:clrMapOvr>
    <a:masterClrMapping/>
  </p:clrMapOvr>
  <p:transition spd="slow" advTm="428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592;p115">
            <a:extLst>
              <a:ext uri="{FF2B5EF4-FFF2-40B4-BE49-F238E27FC236}">
                <a16:creationId xmlns:a16="http://schemas.microsoft.com/office/drawing/2014/main" xmlns="" id="{5A00D23A-5740-4CEC-8CA4-C2CC584575A2}"/>
              </a:ext>
            </a:extLst>
          </p:cNvPr>
          <p:cNvPicPr preferRelativeResize="0"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7564" y="0"/>
            <a:ext cx="7827817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252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235">
        <p:dissolve/>
      </p:transition>
    </mc:Choice>
    <mc:Fallback>
      <p:transition spd="slow" advTm="10235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46697" y="0"/>
            <a:ext cx="6657950" cy="1953491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БЛАГОДАРИМ</a:t>
            </a:r>
          </a:p>
          <a:p>
            <a:pPr algn="ctr">
              <a:buNone/>
            </a:pP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</a:p>
          <a:p>
            <a:pPr algn="ctr">
              <a:buNone/>
            </a:pP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ВНИМАНИЕТО!</a:t>
            </a:r>
          </a:p>
        </p:txBody>
      </p:sp>
      <p:sp>
        <p:nvSpPr>
          <p:cNvPr id="2" name="Rectangle 1"/>
          <p:cNvSpPr/>
          <p:nvPr/>
        </p:nvSpPr>
        <p:spPr>
          <a:xfrm>
            <a:off x="1593273" y="2880752"/>
            <a:ext cx="17058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3200" b="1" dirty="0">
                <a:latin typeface="Times New Roman"/>
                <a:ea typeface="Times New Roman"/>
              </a:rPr>
              <a:t>Подпис:</a:t>
            </a:r>
            <a:endParaRPr lang="bg-BG" sz="3200" dirty="0">
              <a:latin typeface="Times New Roman"/>
              <a:ea typeface="Times New Roman"/>
            </a:endParaRPr>
          </a:p>
        </p:txBody>
      </p:sp>
      <p:pic>
        <p:nvPicPr>
          <p:cNvPr id="12" name="Картина 11">
            <a:extLst>
              <a:ext uri="{FF2B5EF4-FFF2-40B4-BE49-F238E27FC236}">
                <a16:creationId xmlns:a16="http://schemas.microsoft.com/office/drawing/2014/main" xmlns="" id="{09464435-2D1D-4FDE-9540-ED7B66F7CE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91136" y="1993545"/>
            <a:ext cx="5593781" cy="4418280"/>
          </a:xfrm>
          <a:prstGeom prst="rect">
            <a:avLst/>
          </a:prstGeom>
        </p:spPr>
      </p:pic>
      <p:pic>
        <p:nvPicPr>
          <p:cNvPr id="14" name="Google Shape;1597;p115">
            <a:extLst>
              <a:ext uri="{FF2B5EF4-FFF2-40B4-BE49-F238E27FC236}">
                <a16:creationId xmlns:a16="http://schemas.microsoft.com/office/drawing/2014/main" xmlns="" id="{D247F0CB-5D16-4B9A-9F15-889A6386F8C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" y="6266821"/>
            <a:ext cx="4073235" cy="594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597;p115">
            <a:extLst>
              <a:ext uri="{FF2B5EF4-FFF2-40B4-BE49-F238E27FC236}">
                <a16:creationId xmlns:a16="http://schemas.microsoft.com/office/drawing/2014/main" xmlns="" id="{595C5E3D-FDF8-46CD-ADF3-785632DAB30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34691" y="6266821"/>
            <a:ext cx="3936620" cy="594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597;p115">
            <a:extLst>
              <a:ext uri="{FF2B5EF4-FFF2-40B4-BE49-F238E27FC236}">
                <a16:creationId xmlns:a16="http://schemas.microsoft.com/office/drawing/2014/main" xmlns="" id="{7EA49065-0A61-489E-A128-1E42026DDCA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02691" y="6263878"/>
            <a:ext cx="4589309" cy="594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D6DB7751-E7BE-44EF-8271-BCF980A49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444442" y="0"/>
            <a:ext cx="1747559" cy="14949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43F37838-E2B5-4663-B0C2-1F5A94D92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1648282" cy="16928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oogle Shape;1592;p115">
            <a:extLst>
              <a:ext uri="{FF2B5EF4-FFF2-40B4-BE49-F238E27FC236}">
                <a16:creationId xmlns:a16="http://schemas.microsoft.com/office/drawing/2014/main" xmlns="" id="{1B806C47-2923-4FE3-BCC9-81A480BC1C57}"/>
              </a:ext>
            </a:extLst>
          </p:cNvPr>
          <p:cNvPicPr preferRelativeResize="0"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8282" y="79458"/>
            <a:ext cx="1839073" cy="1453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Google Shape;1592;p115">
            <a:extLst>
              <a:ext uri="{FF2B5EF4-FFF2-40B4-BE49-F238E27FC236}">
                <a16:creationId xmlns:a16="http://schemas.microsoft.com/office/drawing/2014/main" xmlns="" id="{7E7A70DE-EC9A-4435-9E73-D859CC64897F}"/>
              </a:ext>
            </a:extLst>
          </p:cNvPr>
          <p:cNvPicPr preferRelativeResize="0"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7487" y="1495899"/>
            <a:ext cx="1953637" cy="1545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xmlns="" id="{70EFDEF1-87F1-4F30-931B-B2A89F6747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622819" y="4800639"/>
            <a:ext cx="1516882" cy="15379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xmlns="" id="{EF42F1D3-CD15-4D3D-B464-20CF2FC0B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40436" y="1494933"/>
            <a:ext cx="1839073" cy="16782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xmlns="" id="{72B38D4B-F613-46CE-9F2E-54C2DD273B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27887" y="3021276"/>
            <a:ext cx="1705836" cy="16382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xmlns="" id="{2BE74505-2EB8-4B59-BEAE-45B2D5CCA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865187" y="83433"/>
            <a:ext cx="1653139" cy="14492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>
            <a:extLst>
              <a:ext uri="{FF2B5EF4-FFF2-40B4-BE49-F238E27FC236}">
                <a16:creationId xmlns:a16="http://schemas.microsoft.com/office/drawing/2014/main" xmlns="" id="{A0FB944A-CC69-4187-8BFE-2DD230724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53785" y="3429000"/>
            <a:ext cx="1601587" cy="1384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Google Shape;1592;p115">
            <a:extLst>
              <a:ext uri="{FF2B5EF4-FFF2-40B4-BE49-F238E27FC236}">
                <a16:creationId xmlns:a16="http://schemas.microsoft.com/office/drawing/2014/main" xmlns="" id="{E8317E78-D9B9-4615-B41A-4FA4A99B8E59}"/>
              </a:ext>
            </a:extLst>
          </p:cNvPr>
          <p:cNvPicPr preferRelativeResize="0"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566636"/>
            <a:ext cx="1690498" cy="15032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Картина 28">
            <a:extLst>
              <a:ext uri="{FF2B5EF4-FFF2-40B4-BE49-F238E27FC236}">
                <a16:creationId xmlns:a16="http://schemas.microsoft.com/office/drawing/2014/main" xmlns="" id="{052F8214-96E9-46ED-B371-0C9188C4A82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9032977" y="1564250"/>
            <a:ext cx="1453774" cy="1665746"/>
          </a:xfrm>
          <a:prstGeom prst="rect">
            <a:avLst/>
          </a:prstGeom>
        </p:spPr>
      </p:pic>
      <p:pic>
        <p:nvPicPr>
          <p:cNvPr id="30" name="Picture 2">
            <a:extLst>
              <a:ext uri="{FF2B5EF4-FFF2-40B4-BE49-F238E27FC236}">
                <a16:creationId xmlns:a16="http://schemas.microsoft.com/office/drawing/2014/main" xmlns="" id="{CB035D74-A3AB-4FC0-9D38-D099EF165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21333" y="3139106"/>
            <a:ext cx="1516882" cy="17792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>
            <a:extLst>
              <a:ext uri="{FF2B5EF4-FFF2-40B4-BE49-F238E27FC236}">
                <a16:creationId xmlns:a16="http://schemas.microsoft.com/office/drawing/2014/main" xmlns="" id="{DDBB0918-D9A6-4286-81A1-7B98E1CEE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570086" y="3185919"/>
            <a:ext cx="1557971" cy="16464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>
            <a:extLst>
              <a:ext uri="{FF2B5EF4-FFF2-40B4-BE49-F238E27FC236}">
                <a16:creationId xmlns:a16="http://schemas.microsoft.com/office/drawing/2014/main" xmlns="" id="{7707BA46-D9A5-4725-ADD9-F7FBB63AE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937614" y="4889626"/>
            <a:ext cx="1691991" cy="14489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>
            <a:extLst>
              <a:ext uri="{FF2B5EF4-FFF2-40B4-BE49-F238E27FC236}">
                <a16:creationId xmlns:a16="http://schemas.microsoft.com/office/drawing/2014/main" xmlns="" id="{FC5B30AF-BAFF-4776-94E5-DE1A90BA6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10498395" y="1441759"/>
            <a:ext cx="1691990" cy="18324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oogle Shape;1592;p115">
            <a:extLst>
              <a:ext uri="{FF2B5EF4-FFF2-40B4-BE49-F238E27FC236}">
                <a16:creationId xmlns:a16="http://schemas.microsoft.com/office/drawing/2014/main" xmlns="" id="{C69F6F67-D271-4DF2-9812-1E8752F7E7C7}"/>
              </a:ext>
            </a:extLst>
          </p:cNvPr>
          <p:cNvPicPr preferRelativeResize="0"/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2803" y="4785529"/>
            <a:ext cx="1807561" cy="171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xmlns="" id="{8CCDE626-D2D2-4407-9A21-80C60DD9D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02691" y="1640903"/>
            <a:ext cx="1532607" cy="15450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Audio 1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615">
        <p:checker/>
      </p:transition>
    </mc:Choice>
    <mc:Fallback>
      <p:transition spd="slow" advTm="615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839</TotalTime>
  <Words>35</Words>
  <Application>Microsoft Office PowerPoint</Application>
  <PresentationFormat>Widescreen</PresentationFormat>
  <Paragraphs>28</Paragraphs>
  <Slides>26</Slides>
  <Notes>0</Notes>
  <HiddenSlides>0</HiddenSlides>
  <MMClips>27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Arial Black</vt:lpstr>
      <vt:lpstr>Bookman Old Style</vt:lpstr>
      <vt:lpstr>Calibri</vt:lpstr>
      <vt:lpstr>Calibri Light</vt:lpstr>
      <vt:lpstr>Times New Roman</vt:lpstr>
      <vt:lpstr>Office Theme</vt:lpstr>
      <vt:lpstr>Моят татко</vt:lpstr>
      <vt:lpstr>PowerPoint Presentation</vt:lpstr>
      <vt:lpstr>PowerPoint Presentation</vt:lpstr>
      <vt:lpstr>Алпи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Тенай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Usr</dc:creator>
  <cp:lastModifiedBy>HP</cp:lastModifiedBy>
  <cp:revision>69</cp:revision>
  <dcterms:created xsi:type="dcterms:W3CDTF">2020-11-04T15:10:13Z</dcterms:created>
  <dcterms:modified xsi:type="dcterms:W3CDTF">2020-11-13T09:53:18Z</dcterms:modified>
</cp:coreProperties>
</file>